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CC16A808-599E-4520-93B8-9ED5BDDC17E3}" type="datetimeFigureOut">
              <a:rPr lang="es-CO" smtClean="0"/>
              <a:t>07/09/2014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E59B20B-76D5-47F5-91BA-278D701F70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633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A808-599E-4520-93B8-9ED5BDDC17E3}" type="datetimeFigureOut">
              <a:rPr lang="es-CO" smtClean="0"/>
              <a:t>07/09/2014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B20B-76D5-47F5-91BA-278D701F70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125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A808-599E-4520-93B8-9ED5BDDC17E3}" type="datetimeFigureOut">
              <a:rPr lang="es-CO" smtClean="0"/>
              <a:t>07/09/2014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B20B-76D5-47F5-91BA-278D701F70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4364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A808-599E-4520-93B8-9ED5BDDC17E3}" type="datetimeFigureOut">
              <a:rPr lang="es-CO" smtClean="0"/>
              <a:t>07/09/2014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B20B-76D5-47F5-91BA-278D701F70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0822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A808-599E-4520-93B8-9ED5BDDC17E3}" type="datetimeFigureOut">
              <a:rPr lang="es-CO" smtClean="0"/>
              <a:t>07/09/2014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B20B-76D5-47F5-91BA-278D701F70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5007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A808-599E-4520-93B8-9ED5BDDC17E3}" type="datetimeFigureOut">
              <a:rPr lang="es-CO" smtClean="0"/>
              <a:t>07/09/2014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B20B-76D5-47F5-91BA-278D701F70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729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A808-599E-4520-93B8-9ED5BDDC17E3}" type="datetimeFigureOut">
              <a:rPr lang="es-CO" smtClean="0"/>
              <a:t>07/09/2014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B20B-76D5-47F5-91BA-278D701F70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6395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CC16A808-599E-4520-93B8-9ED5BDDC17E3}" type="datetimeFigureOut">
              <a:rPr lang="es-CO" smtClean="0"/>
              <a:t>07/09/2014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B20B-76D5-47F5-91BA-278D701F70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5232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C16A808-599E-4520-93B8-9ED5BDDC17E3}" type="datetimeFigureOut">
              <a:rPr lang="es-CO" smtClean="0"/>
              <a:t>07/09/2014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B20B-76D5-47F5-91BA-278D701F70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244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A808-599E-4520-93B8-9ED5BDDC17E3}" type="datetimeFigureOut">
              <a:rPr lang="es-CO" smtClean="0"/>
              <a:t>07/09/2014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B20B-76D5-47F5-91BA-278D701F70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45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A808-599E-4520-93B8-9ED5BDDC17E3}" type="datetimeFigureOut">
              <a:rPr lang="es-CO" smtClean="0"/>
              <a:t>07/09/2014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B20B-76D5-47F5-91BA-278D701F70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456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A808-599E-4520-93B8-9ED5BDDC17E3}" type="datetimeFigureOut">
              <a:rPr lang="es-CO" smtClean="0"/>
              <a:t>07/09/2014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B20B-76D5-47F5-91BA-278D701F70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8969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A808-599E-4520-93B8-9ED5BDDC17E3}" type="datetimeFigureOut">
              <a:rPr lang="es-CO" smtClean="0"/>
              <a:t>07/09/2014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B20B-76D5-47F5-91BA-278D701F70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11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A808-599E-4520-93B8-9ED5BDDC17E3}" type="datetimeFigureOut">
              <a:rPr lang="es-CO" smtClean="0"/>
              <a:t>07/09/2014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B20B-76D5-47F5-91BA-278D701F70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904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A808-599E-4520-93B8-9ED5BDDC17E3}" type="datetimeFigureOut">
              <a:rPr lang="es-CO" smtClean="0"/>
              <a:t>07/09/2014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B20B-76D5-47F5-91BA-278D701F70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794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A808-599E-4520-93B8-9ED5BDDC17E3}" type="datetimeFigureOut">
              <a:rPr lang="es-CO" smtClean="0"/>
              <a:t>07/09/2014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B20B-76D5-47F5-91BA-278D701F70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4638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6A808-599E-4520-93B8-9ED5BDDC17E3}" type="datetimeFigureOut">
              <a:rPr lang="es-CO" smtClean="0"/>
              <a:t>07/09/2014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B20B-76D5-47F5-91BA-278D701F70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0015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CC16A808-599E-4520-93B8-9ED5BDDC17E3}" type="datetimeFigureOut">
              <a:rPr lang="es-CO" smtClean="0"/>
              <a:t>07/09/2014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E59B20B-76D5-47F5-91BA-278D701F704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805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5400" b="1" dirty="0" smtClean="0"/>
              <a:t>Nivel de las pirámides:</a:t>
            </a:r>
            <a:r>
              <a:rPr lang="es-CO" dirty="0" smtClean="0"/>
              <a:t/>
            </a:r>
            <a:br>
              <a:rPr lang="es-CO" dirty="0" smtClean="0"/>
            </a:br>
            <a:r>
              <a:rPr lang="es-CO" u="sng" dirty="0" smtClean="0"/>
              <a:t>Taller</a:t>
            </a:r>
            <a:endParaRPr lang="es-CO" u="sng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sz="2400" b="1" dirty="0" smtClean="0"/>
              <a:t>Yelitza Pérez Roldán</a:t>
            </a:r>
            <a:r>
              <a:rPr lang="es-CO" dirty="0" smtClean="0"/>
              <a:t>	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8642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39414" y="785611"/>
            <a:ext cx="3224237" cy="824248"/>
          </a:xfrm>
        </p:spPr>
        <p:txBody>
          <a:bodyPr/>
          <a:lstStyle/>
          <a:p>
            <a:pPr algn="ctr"/>
            <a:r>
              <a:rPr lang="es-CO" sz="2000" b="1" dirty="0"/>
              <a:t>Pirámide invertida, nivel básico de utilización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sz="half" idx="2"/>
          </p:nvPr>
        </p:nvSpPr>
        <p:spPr>
          <a:xfrm>
            <a:off x="591339" y="1918953"/>
            <a:ext cx="3920385" cy="2266682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El nivel más básico de utilización implica simplemente la ubicación del texto </a:t>
            </a:r>
            <a:r>
              <a:rPr lang="es-CO" dirty="0" smtClean="0"/>
              <a:t>(</a:t>
            </a:r>
            <a:r>
              <a:rPr lang="es-CO" dirty="0"/>
              <a:t>desarrollado según la estructura de pirámide invertida) en una misma página Web</a:t>
            </a:r>
            <a:r>
              <a:rPr lang="es-CO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dirty="0"/>
              <a:t>El nivel más básico de utilización implica simplemente la ubicación del texto </a:t>
            </a:r>
            <a:r>
              <a:rPr lang="es-CO" dirty="0" smtClean="0"/>
              <a:t>(</a:t>
            </a:r>
            <a:r>
              <a:rPr lang="es-CO" dirty="0"/>
              <a:t>desarrollado según la estructura de pirámide invertida) en una misma página Web.</a:t>
            </a:r>
          </a:p>
        </p:txBody>
      </p:sp>
      <p:pic>
        <p:nvPicPr>
          <p:cNvPr id="7" name="Marcador de contenido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550" y="785611"/>
            <a:ext cx="5611823" cy="5234189"/>
          </a:xfrm>
          <a:prstGeom prst="rect">
            <a:avLst/>
          </a:prstGeom>
        </p:spPr>
      </p:pic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0" y="3855755"/>
            <a:ext cx="2554081" cy="246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82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7882" y="574183"/>
            <a:ext cx="4250027" cy="971282"/>
          </a:xfrm>
        </p:spPr>
        <p:txBody>
          <a:bodyPr/>
          <a:lstStyle/>
          <a:p>
            <a:pPr algn="ctr"/>
            <a:r>
              <a:rPr lang="es-CO" sz="2000" b="1" dirty="0"/>
              <a:t>Pirámide invertida, segundo nivel de utilización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72552" y="1547209"/>
            <a:ext cx="4015357" cy="2215166"/>
          </a:xfrm>
        </p:spPr>
        <p:txBody>
          <a:bodyPr>
            <a:normAutofit/>
          </a:bodyPr>
          <a:lstStyle/>
          <a:p>
            <a:pPr algn="just"/>
            <a:r>
              <a:rPr lang="es-CO" dirty="0" smtClean="0"/>
              <a:t>“En </a:t>
            </a:r>
            <a:r>
              <a:rPr lang="es-CO" dirty="0"/>
              <a:t>el tercer nivel de utilización de la estructura de pirámide invertida, el autor/editor </a:t>
            </a:r>
            <a:r>
              <a:rPr lang="es-CO" dirty="0" smtClean="0"/>
              <a:t>saca </a:t>
            </a:r>
            <a:r>
              <a:rPr lang="es-CO" dirty="0"/>
              <a:t>provecho del potencial de enlazamiento que ofrece la </a:t>
            </a:r>
            <a:r>
              <a:rPr lang="es-CO" dirty="0" smtClean="0"/>
              <a:t>Web”. </a:t>
            </a:r>
          </a:p>
          <a:p>
            <a:pPr algn="just"/>
            <a:r>
              <a:rPr lang="es-CO" dirty="0"/>
              <a:t>… la Web es un medio de enlazamiento y sabemos por la teoría del hipertexto que </a:t>
            </a:r>
            <a:r>
              <a:rPr lang="es-CO" dirty="0" smtClean="0"/>
              <a:t>escribir </a:t>
            </a:r>
            <a:r>
              <a:rPr lang="es-CO" dirty="0"/>
              <a:t>para espacios de información ‘</a:t>
            </a:r>
            <a:r>
              <a:rPr lang="es-CO" dirty="0" err="1"/>
              <a:t>entreenlazada</a:t>
            </a:r>
            <a:r>
              <a:rPr lang="es-CO" dirty="0"/>
              <a:t>’ es diferente de escribir flujos de </a:t>
            </a:r>
            <a:r>
              <a:rPr lang="es-CO" dirty="0" smtClean="0"/>
              <a:t>textos </a:t>
            </a:r>
            <a:r>
              <a:rPr lang="es-CO" dirty="0"/>
              <a:t>lineales. </a:t>
            </a: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035" y="3762375"/>
            <a:ext cx="2025807" cy="2513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43" y="275667"/>
            <a:ext cx="2781688" cy="4134427"/>
          </a:xfrm>
          <a:prstGeom prst="rect">
            <a:avLst/>
          </a:prstGeom>
        </p:spPr>
      </p:pic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321" y="153289"/>
            <a:ext cx="2409825" cy="626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6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3676" y="805543"/>
            <a:ext cx="3929210" cy="740228"/>
          </a:xfrm>
        </p:spPr>
        <p:txBody>
          <a:bodyPr/>
          <a:lstStyle/>
          <a:p>
            <a:r>
              <a:rPr lang="es-CO" sz="2000" b="1" dirty="0"/>
              <a:t>Pirámide invertida, tercer nivel de utilización</a:t>
            </a:r>
            <a:endParaRPr lang="es-CO" sz="2000" b="1" dirty="0"/>
          </a:p>
        </p:txBody>
      </p:sp>
      <p:pic>
        <p:nvPicPr>
          <p:cNvPr id="6" name="Marcador de contenido 5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30" y="4660753"/>
            <a:ext cx="2535302" cy="1609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49351" y="1765154"/>
            <a:ext cx="3537860" cy="2895599"/>
          </a:xfrm>
        </p:spPr>
        <p:txBody>
          <a:bodyPr>
            <a:normAutofit/>
          </a:bodyPr>
          <a:lstStyle/>
          <a:p>
            <a:pPr algn="just"/>
            <a:r>
              <a:rPr lang="es-CO" dirty="0"/>
              <a:t>Pirámides flotantes ubicadas en diferentes páginas </a:t>
            </a:r>
            <a:r>
              <a:rPr lang="es-CO" dirty="0" smtClean="0"/>
              <a:t>Web</a:t>
            </a:r>
            <a:r>
              <a:rPr lang="es-CO" dirty="0"/>
              <a:t>. El usuario escoge su propia ruta de navegación </a:t>
            </a:r>
            <a:r>
              <a:rPr lang="es-CO" dirty="0" smtClean="0"/>
              <a:t>y </a:t>
            </a:r>
            <a:r>
              <a:rPr lang="es-CO" dirty="0"/>
              <a:t>construye su propia pirámide invertida a partir </a:t>
            </a:r>
            <a:r>
              <a:rPr lang="es-CO" dirty="0" smtClean="0"/>
              <a:t>de </a:t>
            </a:r>
            <a:r>
              <a:rPr lang="es-CO" dirty="0"/>
              <a:t>la presentación y exposición del </a:t>
            </a:r>
            <a:r>
              <a:rPr lang="es-CO" dirty="0" smtClean="0"/>
              <a:t>tema.</a:t>
            </a:r>
          </a:p>
          <a:p>
            <a:pPr algn="just"/>
            <a:endParaRPr lang="es-CO" dirty="0"/>
          </a:p>
          <a:p>
            <a:pPr algn="just"/>
            <a:r>
              <a:rPr lang="es-CO" b="1" dirty="0" smtClean="0"/>
              <a:t>Por ejemplo: </a:t>
            </a:r>
            <a:r>
              <a:rPr lang="es-CO" dirty="0" smtClean="0"/>
              <a:t>en semana.com la interacción permite que el usuario navegar y elija que secciones quiere explorar y en que orden.</a:t>
            </a:r>
            <a:endParaRPr lang="es-CO" b="1" dirty="0"/>
          </a:p>
        </p:txBody>
      </p:sp>
      <p:pic>
        <p:nvPicPr>
          <p:cNvPr id="8" name="Imagen 7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685" y="2342119"/>
            <a:ext cx="6431779" cy="174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5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61</TotalTime>
  <Words>198</Words>
  <Application>Microsoft Office PowerPoint</Application>
  <PresentationFormat>Panorámica</PresentationFormat>
  <Paragraphs>12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Sala de reuniones Ion</vt:lpstr>
      <vt:lpstr>Nivel de las pirámides: Taller</vt:lpstr>
      <vt:lpstr>Pirámide invertida, nivel básico de utilización</vt:lpstr>
      <vt:lpstr>Pirámide invertida, segundo nivel de utilización</vt:lpstr>
      <vt:lpstr>Pirámide invertida, tercer nivel de utilización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Nivel de las pirámides: Taller</dc:title>
  <dc:creator>Un usuario de Microsoft Office satisfecho.</dc:creator>
  <cp:lastModifiedBy>Beerove</cp:lastModifiedBy>
  <cp:revision>6</cp:revision>
  <dcterms:created xsi:type="dcterms:W3CDTF">2014-09-02T00:08:23Z</dcterms:created>
  <dcterms:modified xsi:type="dcterms:W3CDTF">2014-09-07T16:12:18Z</dcterms:modified>
</cp:coreProperties>
</file>